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9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0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80210-F8EA-4708-8512-80A9FC5425EF}" type="datetimeFigureOut">
              <a:rPr lang="ko-KR" altLang="en-US" smtClean="0"/>
              <a:pPr/>
              <a:t>2022-08-25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91D9E-DDDC-4EDF-A926-33BF0645FA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849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2C39C-707B-4D78-8910-7AAA896CCACA}" type="datetimeFigureOut">
              <a:rPr lang="ko-KR" altLang="en-US" smtClean="0"/>
              <a:pPr/>
              <a:t>2022-08-25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75121-9EBF-4C0A-8746-7AAB1447D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06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75121-9EBF-4C0A-8746-7AAB1447D006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162E-2121-401A-8E63-93B2DF9B1C04}" type="datetimeFigureOut">
              <a:rPr lang="ko-KR" altLang="en-US" smtClean="0"/>
              <a:pPr/>
              <a:t>2022-08-25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0575-A16A-4A77-86B2-C2BBF2F59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413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A162E-2121-401A-8E63-93B2DF9B1C04}" type="datetimeFigureOut">
              <a:rPr lang="ko-KR" altLang="en-US" smtClean="0"/>
              <a:pPr/>
              <a:t>2022-08-25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00575-A16A-4A77-86B2-C2BBF2F59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79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K:\2015&#45380;\&#51228;48&#54924;&#45824;&#53685;&#47161;&#44592;&#51204;&#44397;&#46321;&#49328;&#45824;&#54924;\&#45824;&#54924;&#44508;&#51221;&#46321;(2015&#45380;&#49688;&#51221;)\&#51228;&#49464;&#46041;&#44592;&#49324;&#50857;.wmv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Masters\Desktop\KakaoTalk_20170426_1835177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536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783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668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제세동기사용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8683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056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5428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55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676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952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52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859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61</Words>
  <Application>Microsoft Office PowerPoint</Application>
  <PresentationFormat>화면 슬라이드 쇼(4:3)</PresentationFormat>
  <Paragraphs>21</Paragraphs>
  <Slides>12</Slides>
  <Notes>1</Notes>
  <HiddenSlides>0</HiddenSlides>
  <MMClips>1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capro_mp</dc:creator>
  <cp:lastModifiedBy>Casey</cp:lastModifiedBy>
  <cp:revision>9</cp:revision>
  <dcterms:created xsi:type="dcterms:W3CDTF">2012-02-25T03:01:03Z</dcterms:created>
  <dcterms:modified xsi:type="dcterms:W3CDTF">2022-08-25T07:00:20Z</dcterms:modified>
</cp:coreProperties>
</file>