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5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80210-F8EA-4708-8512-80A9FC5425EF}" type="datetimeFigureOut">
              <a:rPr lang="ko-KR" altLang="en-US" smtClean="0"/>
              <a:pPr/>
              <a:t>2022-08-25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91D9E-DDDC-4EDF-A926-33BF0645FA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849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2C39C-707B-4D78-8910-7AAA896CCACA}" type="datetimeFigureOut">
              <a:rPr lang="ko-KR" altLang="en-US" smtClean="0"/>
              <a:pPr/>
              <a:t>2022-08-25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75121-9EBF-4C0A-8746-7AAB1447D0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06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75121-9EBF-4C0A-8746-7AAB1447D00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62E-2121-401A-8E63-93B2DF9B1C04}" type="datetimeFigureOut">
              <a:rPr lang="ko-KR" altLang="en-US" smtClean="0"/>
              <a:pPr/>
              <a:t>2022-08-25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0575-A16A-4A77-86B2-C2BBF2F59E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13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A162E-2121-401A-8E63-93B2DF9B1C04}" type="datetimeFigureOut">
              <a:rPr lang="ko-KR" altLang="en-US" smtClean="0"/>
              <a:pPr/>
              <a:t>2022-08-25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0575-A16A-4A77-86B2-C2BBF2F59E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K:\2015&#45380;\&#51228;48&#54924;&#45824;&#53685;&#47161;&#44592;&#51204;&#44397;&#46321;&#49328;&#45824;&#54924;\&#45824;&#54924;&#44508;&#51221;&#46321;(2015&#45380;&#49688;&#51221;)\&#51228;&#49464;&#46041;&#44592;&#49324;&#50857;.wmv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Masters\Desktop\KakaoTalk_20170426_183517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53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83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66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제세동기사용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68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56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42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55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67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95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52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0" y="0"/>
            <a:ext cx="576000" cy="6858000"/>
            <a:chOff x="-1041" y="-1"/>
            <a:chExt cx="576000" cy="6858000"/>
          </a:xfrm>
        </p:grpSpPr>
        <p:pic>
          <p:nvPicPr>
            <p:cNvPr id="5" name="Picture 2" descr="C:\Users\Administrator\Desktop\jhfghjghjghj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571473" cy="785794"/>
            </a:xfrm>
            <a:prstGeom prst="rect">
              <a:avLst/>
            </a:prstGeom>
            <a:noFill/>
          </p:spPr>
        </p:pic>
        <p:grpSp>
          <p:nvGrpSpPr>
            <p:cNvPr id="6" name="그룹 9"/>
            <p:cNvGrpSpPr/>
            <p:nvPr/>
          </p:nvGrpSpPr>
          <p:grpSpPr>
            <a:xfrm>
              <a:off x="-1041" y="-1"/>
              <a:ext cx="576000" cy="6858000"/>
              <a:chOff x="-1041" y="-1"/>
              <a:chExt cx="576000" cy="6858000"/>
            </a:xfrm>
          </p:grpSpPr>
          <p:sp>
            <p:nvSpPr>
              <p:cNvPr id="7" name="TextBox 6"/>
              <p:cNvSpPr txBox="1"/>
              <p:nvPr/>
            </p:nvSpPr>
            <p:spPr>
              <a:xfrm rot="5400000">
                <a:off x="-2749144" y="3533897"/>
                <a:ext cx="6072205" cy="576000"/>
              </a:xfrm>
              <a:prstGeom prst="rect">
                <a:avLst/>
              </a:prstGeom>
              <a:solidFill>
                <a:srgbClr val="0066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100" dirty="0" err="1">
                    <a:solidFill>
                      <a:srgbClr val="0066FF"/>
                    </a:solidFill>
                    <a:latin typeface="+mj-lt"/>
                    <a:cs typeface="함초롬돋움 확장" pitchFamily="18" charset="-127"/>
                  </a:rPr>
                  <a:t>A</a:t>
                </a:r>
                <a:r>
                  <a:rPr lang="en-US" altLang="ko-KR" sz="2600" dirty="0" err="1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Nation</a:t>
                </a:r>
                <a:r>
                  <a:rPr lang="en-US" altLang="ko-KR" sz="2600" dirty="0">
                    <a:solidFill>
                      <a:schemeClr val="bg1"/>
                    </a:solidFill>
                    <a:latin typeface="+mj-lt"/>
                    <a:ea typeface="바탕체" pitchFamily="17" charset="-127"/>
                    <a:cs typeface="함초롬돋움 확장" pitchFamily="18" charset="-127"/>
                  </a:rPr>
                  <a:t> Civil Defense</a:t>
                </a:r>
                <a:endParaRPr lang="ko-KR" altLang="en-US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endParaRPr>
              </a:p>
            </p:txBody>
          </p:sp>
          <p:pic>
            <p:nvPicPr>
              <p:cNvPr id="8" name="Picture 3" descr="민방위원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>
              <a:xfrm>
                <a:off x="-1041" y="-1"/>
                <a:ext cx="571472" cy="785794"/>
              </a:xfrm>
              <a:prstGeom prst="rect">
                <a:avLst/>
              </a:prstGeom>
              <a:noFill/>
              <a:ln/>
            </p:spPr>
          </p:pic>
        </p:grpSp>
      </p:grpSp>
      <p:grpSp>
        <p:nvGrpSpPr>
          <p:cNvPr id="9" name="그룹 8"/>
          <p:cNvGrpSpPr/>
          <p:nvPr/>
        </p:nvGrpSpPr>
        <p:grpSpPr>
          <a:xfrm>
            <a:off x="-1041" y="-1"/>
            <a:ext cx="577042" cy="6858000"/>
            <a:chOff x="-1041" y="-1"/>
            <a:chExt cx="577042" cy="6858000"/>
          </a:xfrm>
        </p:grpSpPr>
        <p:pic>
          <p:nvPicPr>
            <p:cNvPr id="10" name="Picture 2" descr="C:\Users\Administrator\Desktop\심볼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" y="-1"/>
              <a:ext cx="576000" cy="78579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5400000">
              <a:off x="-2749144" y="3533897"/>
              <a:ext cx="6072205" cy="576000"/>
            </a:xfrm>
            <a:prstGeom prst="rect">
              <a:avLst/>
            </a:prstGeom>
            <a:solidFill>
              <a:srgbClr val="29752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3100" dirty="0" err="1">
                  <a:solidFill>
                    <a:srgbClr val="297529"/>
                  </a:solidFill>
                  <a:latin typeface="+mj-lt"/>
                  <a:cs typeface="함초롬돋움 확장" pitchFamily="18" charset="-127"/>
                </a:rPr>
                <a:t>A</a:t>
              </a:r>
              <a:r>
                <a:rPr lang="en-US" altLang="ko-KR" sz="2600" dirty="0" err="1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Korean</a:t>
              </a:r>
              <a:r>
                <a:rPr lang="en-US" altLang="ko-KR" sz="2600" dirty="0">
                  <a:solidFill>
                    <a:schemeClr val="bg1"/>
                  </a:solidFill>
                  <a:latin typeface="+mj-lt"/>
                  <a:ea typeface="바탕체" pitchFamily="17" charset="-127"/>
                  <a:cs typeface="함초롬돋움 확장" pitchFamily="18" charset="-127"/>
                </a:rPr>
                <a:t> Alpine Federation</a:t>
              </a:r>
              <a:endParaRPr lang="ko-KR" altLang="en-US" sz="2600" dirty="0">
                <a:solidFill>
                  <a:schemeClr val="bg1"/>
                </a:solidFill>
                <a:latin typeface="+mj-lt"/>
                <a:ea typeface="바탕체" pitchFamily="17" charset="-127"/>
                <a:cs typeface="함초롬돋움 확장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5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61</Words>
  <Application>Microsoft Office PowerPoint</Application>
  <PresentationFormat>화면 슬라이드 쇼(4:3)</PresentationFormat>
  <Paragraphs>21</Paragraphs>
  <Slides>12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capro_mp</dc:creator>
  <cp:lastModifiedBy>Casey</cp:lastModifiedBy>
  <cp:revision>9</cp:revision>
  <dcterms:created xsi:type="dcterms:W3CDTF">2012-02-25T03:01:03Z</dcterms:created>
  <dcterms:modified xsi:type="dcterms:W3CDTF">2022-08-25T07:00:20Z</dcterms:modified>
</cp:coreProperties>
</file>