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0210-F8EA-4708-8512-80A9FC5425EF}" type="datetimeFigureOut">
              <a:rPr lang="ko-KR" altLang="en-US" smtClean="0"/>
              <a:pPr/>
              <a:t>2015-04-20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1D9E-DDDC-4EDF-A926-33BF0645FA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C39C-707B-4D78-8910-7AAA896CCACA}" type="datetimeFigureOut">
              <a:rPr lang="ko-KR" altLang="en-US" smtClean="0"/>
              <a:pPr/>
              <a:t>2015-04-20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5121-9EBF-4C0A-8746-7AAB1447D0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08115-13B9-4015-A50B-87ED46E85A81}" type="slidenum">
              <a:rPr lang="en-US" altLang="ko-KR" smtClean="0">
                <a:latin typeface="Times" pitchFamily="18" charset="0"/>
              </a:rPr>
              <a:pPr/>
              <a:t>1</a:t>
            </a:fld>
            <a:endParaRPr lang="en-US" altLang="ko-KR" smtClean="0">
              <a:latin typeface="Times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5121-9EBF-4C0A-8746-7AAB1447D00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62E-2121-401A-8E63-93B2DF9B1C04}" type="datetimeFigureOut">
              <a:rPr lang="ko-KR" altLang="en-US" smtClean="0"/>
              <a:pPr/>
              <a:t>2015-04-20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0575-A16A-4A77-86B2-C2BBF2F59E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41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D74F-30F2-47AC-BACC-38C1214ED646}" type="datetimeFigureOut">
              <a:rPr lang="ko-KR" altLang="en-US" smtClean="0"/>
              <a:pPr/>
              <a:t>2015-04-20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9C49-643D-4372-968B-CA31F91CD9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162E-2121-401A-8E63-93B2DF9B1C04}" type="datetimeFigureOut">
              <a:rPr lang="ko-KR" altLang="en-US" smtClean="0"/>
              <a:pPr/>
              <a:t>2015-04-20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0575-A16A-4A77-86B2-C2BBF2F59E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7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K:\2015&#45380;\&#51228;48&#54924;&#45824;&#53685;&#47161;&#44592;&#51204;&#44397;&#46321;&#49328;&#45824;&#54924;\&#45824;&#54924;&#44508;&#51221;&#46321;(2015&#45380;&#49688;&#51221;)\&#51228;&#49464;&#46041;&#44592;&#49324;&#50857;.wmv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1136708950_ppbg110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7"/>
          <p:cNvSpPr txBox="1">
            <a:spLocks/>
          </p:cNvSpPr>
          <p:nvPr/>
        </p:nvSpPr>
        <p:spPr bwMode="auto">
          <a:xfrm>
            <a:off x="263525" y="1019175"/>
            <a:ext cx="8880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>
              <a:defRPr/>
            </a:pPr>
            <a:r>
              <a:rPr kumimoji="0" lang="ko-KR" altLang="en-US" sz="6000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응급처치와 심폐소생술</a:t>
            </a:r>
            <a:endParaRPr kumimoji="0" lang="ko-KR" altLang="en-US" sz="6000" b="1" kern="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4282" y="3292618"/>
            <a:ext cx="7316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kumimoji="0" lang="ko-KR" altLang="en-US" sz="4000" b="1" dirty="0" smtClean="0">
                <a:latin typeface="+mn-ea"/>
              </a:rPr>
              <a:t>자동제세동기의 사용</a:t>
            </a:r>
            <a:endParaRPr kumimoji="0" lang="en-US" altLang="ko-KR" sz="4000" b="1" dirty="0">
              <a:latin typeface="+mn-ea"/>
            </a:endParaRPr>
          </a:p>
        </p:txBody>
      </p:sp>
      <p:pic>
        <p:nvPicPr>
          <p:cNvPr id="19460" name="그림 12" descr="적십자 런칭 5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783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666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제세동기사용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663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05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54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05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067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295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752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 smtClean="0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 smtClean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 smtClean="0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 smtClean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85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화면 슬라이드 쇼(4:3)</PresentationFormat>
  <Paragraphs>24</Paragraphs>
  <Slides>12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capro_mp</dc:creator>
  <cp:lastModifiedBy>System</cp:lastModifiedBy>
  <cp:revision>6</cp:revision>
  <dcterms:created xsi:type="dcterms:W3CDTF">2012-02-25T03:01:03Z</dcterms:created>
  <dcterms:modified xsi:type="dcterms:W3CDTF">2015-04-20T11:14:03Z</dcterms:modified>
</cp:coreProperties>
</file>