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</p:sldIdLst>
  <p:sldSz cx="9906000" cy="6858000" type="A4"/>
  <p:notesSz cx="9934575" cy="6802438"/>
  <p:defaultTextStyle>
    <a:defPPr>
      <a:defRPr lang="ko-KR"/>
    </a:defPPr>
    <a:lvl1pPr marL="0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36433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72866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09298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45731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82164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18597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755029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291462" algn="l" defTabSz="1072866" rtl="0" eaLnBrk="1" latinLnBrk="1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176" y="1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36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727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091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45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8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183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54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91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06377"/>
            <a:ext cx="2228850" cy="4387851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06377"/>
            <a:ext cx="6521450" cy="4387851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7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5"/>
            <a:ext cx="8420100" cy="1500187"/>
          </a:xfrm>
        </p:spPr>
        <p:txBody>
          <a:bodyPr anchor="b"/>
          <a:lstStyle>
            <a:lvl1pPr marL="0" indent="0">
              <a:buNone/>
              <a:defRPr sz="2299">
                <a:solidFill>
                  <a:schemeClr val="tx1">
                    <a:tint val="75000"/>
                  </a:schemeClr>
                </a:solidFill>
              </a:defRPr>
            </a:lvl1pPr>
            <a:lvl2pPr marL="536389" indent="0">
              <a:buNone/>
              <a:defRPr sz="2102">
                <a:solidFill>
                  <a:schemeClr val="tx1">
                    <a:tint val="75000"/>
                  </a:schemeClr>
                </a:solidFill>
              </a:defRPr>
            </a:lvl2pPr>
            <a:lvl3pPr marL="1072775" indent="0">
              <a:buNone/>
              <a:defRPr sz="1898">
                <a:solidFill>
                  <a:schemeClr val="tx1">
                    <a:tint val="75000"/>
                  </a:schemeClr>
                </a:solidFill>
              </a:defRPr>
            </a:lvl3pPr>
            <a:lvl4pPr marL="160916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455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819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2183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5471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9110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200153"/>
            <a:ext cx="4375150" cy="3394075"/>
          </a:xfrm>
        </p:spPr>
        <p:txBody>
          <a:bodyPr/>
          <a:lstStyle>
            <a:lvl1pPr>
              <a:defRPr sz="3300"/>
            </a:lvl1pPr>
            <a:lvl2pPr>
              <a:defRPr sz="2799"/>
            </a:lvl2pPr>
            <a:lvl3pPr>
              <a:defRPr sz="2299"/>
            </a:lvl3pPr>
            <a:lvl4pPr>
              <a:defRPr sz="2102"/>
            </a:lvl4pPr>
            <a:lvl5pPr>
              <a:defRPr sz="2102"/>
            </a:lvl5pPr>
            <a:lvl6pPr>
              <a:defRPr sz="2102"/>
            </a:lvl6pPr>
            <a:lvl7pPr>
              <a:defRPr sz="2102"/>
            </a:lvl7pPr>
            <a:lvl8pPr>
              <a:defRPr sz="2102"/>
            </a:lvl8pPr>
            <a:lvl9pPr>
              <a:defRPr sz="210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35550" y="1200153"/>
            <a:ext cx="4375150" cy="3394075"/>
          </a:xfrm>
        </p:spPr>
        <p:txBody>
          <a:bodyPr/>
          <a:lstStyle>
            <a:lvl1pPr>
              <a:defRPr sz="3300"/>
            </a:lvl1pPr>
            <a:lvl2pPr>
              <a:defRPr sz="2799"/>
            </a:lvl2pPr>
            <a:lvl3pPr>
              <a:defRPr sz="2299"/>
            </a:lvl3pPr>
            <a:lvl4pPr>
              <a:defRPr sz="2102"/>
            </a:lvl4pPr>
            <a:lvl5pPr>
              <a:defRPr sz="2102"/>
            </a:lvl5pPr>
            <a:lvl6pPr>
              <a:defRPr sz="2102"/>
            </a:lvl6pPr>
            <a:lvl7pPr>
              <a:defRPr sz="2102"/>
            </a:lvl7pPr>
            <a:lvl8pPr>
              <a:defRPr sz="2102"/>
            </a:lvl8pPr>
            <a:lvl9pPr>
              <a:defRPr sz="210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2" y="1535113"/>
            <a:ext cx="4376870" cy="639763"/>
          </a:xfrm>
        </p:spPr>
        <p:txBody>
          <a:bodyPr anchor="b"/>
          <a:lstStyle>
            <a:lvl1pPr marL="0" indent="0">
              <a:buNone/>
              <a:defRPr sz="2799" b="1"/>
            </a:lvl1pPr>
            <a:lvl2pPr marL="536389" indent="0">
              <a:buNone/>
              <a:defRPr sz="2299" b="1"/>
            </a:lvl2pPr>
            <a:lvl3pPr marL="1072775" indent="0">
              <a:buNone/>
              <a:defRPr sz="2102" b="1"/>
            </a:lvl3pPr>
            <a:lvl4pPr marL="1609163" indent="0">
              <a:buNone/>
              <a:defRPr sz="1898" b="1"/>
            </a:lvl4pPr>
            <a:lvl5pPr marL="2145552" indent="0">
              <a:buNone/>
              <a:defRPr sz="1898" b="1"/>
            </a:lvl5pPr>
            <a:lvl6pPr marL="2681940" indent="0">
              <a:buNone/>
              <a:defRPr sz="1898" b="1"/>
            </a:lvl6pPr>
            <a:lvl7pPr marL="3218328" indent="0">
              <a:buNone/>
              <a:defRPr sz="1898" b="1"/>
            </a:lvl7pPr>
            <a:lvl8pPr marL="3754715" indent="0">
              <a:buNone/>
              <a:defRPr sz="1898" b="1"/>
            </a:lvl8pPr>
            <a:lvl9pPr marL="4291103" indent="0">
              <a:buNone/>
              <a:defRPr sz="1898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2" y="2174875"/>
            <a:ext cx="4376870" cy="3951288"/>
          </a:xfrm>
        </p:spPr>
        <p:txBody>
          <a:bodyPr/>
          <a:lstStyle>
            <a:lvl1pPr>
              <a:defRPr sz="2799"/>
            </a:lvl1pPr>
            <a:lvl2pPr>
              <a:defRPr sz="2299"/>
            </a:lvl2pPr>
            <a:lvl3pPr>
              <a:defRPr sz="2102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1" cy="639763"/>
          </a:xfrm>
        </p:spPr>
        <p:txBody>
          <a:bodyPr anchor="b"/>
          <a:lstStyle>
            <a:lvl1pPr marL="0" indent="0">
              <a:buNone/>
              <a:defRPr sz="2799" b="1"/>
            </a:lvl1pPr>
            <a:lvl2pPr marL="536389" indent="0">
              <a:buNone/>
              <a:defRPr sz="2299" b="1"/>
            </a:lvl2pPr>
            <a:lvl3pPr marL="1072775" indent="0">
              <a:buNone/>
              <a:defRPr sz="2102" b="1"/>
            </a:lvl3pPr>
            <a:lvl4pPr marL="1609163" indent="0">
              <a:buNone/>
              <a:defRPr sz="1898" b="1"/>
            </a:lvl4pPr>
            <a:lvl5pPr marL="2145552" indent="0">
              <a:buNone/>
              <a:defRPr sz="1898" b="1"/>
            </a:lvl5pPr>
            <a:lvl6pPr marL="2681940" indent="0">
              <a:buNone/>
              <a:defRPr sz="1898" b="1"/>
            </a:lvl6pPr>
            <a:lvl7pPr marL="3218328" indent="0">
              <a:buNone/>
              <a:defRPr sz="1898" b="1"/>
            </a:lvl7pPr>
            <a:lvl8pPr marL="3754715" indent="0">
              <a:buNone/>
              <a:defRPr sz="1898" b="1"/>
            </a:lvl8pPr>
            <a:lvl9pPr marL="4291103" indent="0">
              <a:buNone/>
              <a:defRPr sz="1898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1" cy="3951288"/>
          </a:xfrm>
        </p:spPr>
        <p:txBody>
          <a:bodyPr/>
          <a:lstStyle>
            <a:lvl1pPr>
              <a:defRPr sz="2799"/>
            </a:lvl1pPr>
            <a:lvl2pPr>
              <a:defRPr sz="2299"/>
            </a:lvl2pPr>
            <a:lvl3pPr>
              <a:defRPr sz="2102"/>
            </a:lvl3pPr>
            <a:lvl4pPr>
              <a:defRPr sz="1898"/>
            </a:lvl4pPr>
            <a:lvl5pPr>
              <a:defRPr sz="1898"/>
            </a:lvl5pPr>
            <a:lvl6pPr>
              <a:defRPr sz="1898"/>
            </a:lvl6pPr>
            <a:lvl7pPr>
              <a:defRPr sz="1898"/>
            </a:lvl7pPr>
            <a:lvl8pPr>
              <a:defRPr sz="1898"/>
            </a:lvl8pPr>
            <a:lvl9pPr>
              <a:defRPr sz="1898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2" y="273050"/>
            <a:ext cx="3259006" cy="1162051"/>
          </a:xfrm>
        </p:spPr>
        <p:txBody>
          <a:bodyPr anchor="b"/>
          <a:lstStyle>
            <a:lvl1pPr algn="l">
              <a:defRPr sz="2299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28" cy="5853113"/>
          </a:xfrm>
        </p:spPr>
        <p:txBody>
          <a:bodyPr/>
          <a:lstStyle>
            <a:lvl1pPr>
              <a:defRPr sz="3799"/>
            </a:lvl1pPr>
            <a:lvl2pPr>
              <a:defRPr sz="3300"/>
            </a:lvl2pPr>
            <a:lvl3pPr>
              <a:defRPr sz="2799"/>
            </a:lvl3pPr>
            <a:lvl4pPr>
              <a:defRPr sz="2299"/>
            </a:lvl4pPr>
            <a:lvl5pPr>
              <a:defRPr sz="2299"/>
            </a:lvl5pPr>
            <a:lvl6pPr>
              <a:defRPr sz="2299"/>
            </a:lvl6pPr>
            <a:lvl7pPr>
              <a:defRPr sz="2299"/>
            </a:lvl7pPr>
            <a:lvl8pPr>
              <a:defRPr sz="2299"/>
            </a:lvl8pPr>
            <a:lvl9pPr>
              <a:defRPr sz="2299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2" y="1435103"/>
            <a:ext cx="3259006" cy="4691063"/>
          </a:xfrm>
        </p:spPr>
        <p:txBody>
          <a:bodyPr/>
          <a:lstStyle>
            <a:lvl1pPr marL="0" indent="0">
              <a:buNone/>
              <a:defRPr sz="1600"/>
            </a:lvl1pPr>
            <a:lvl2pPr marL="536389" indent="0">
              <a:buNone/>
              <a:defRPr sz="1400"/>
            </a:lvl2pPr>
            <a:lvl3pPr marL="1072775" indent="0">
              <a:buNone/>
              <a:defRPr sz="1200"/>
            </a:lvl3pPr>
            <a:lvl4pPr marL="1609163" indent="0">
              <a:buNone/>
              <a:defRPr sz="1102"/>
            </a:lvl4pPr>
            <a:lvl5pPr marL="2145552" indent="0">
              <a:buNone/>
              <a:defRPr sz="1102"/>
            </a:lvl5pPr>
            <a:lvl6pPr marL="2681940" indent="0">
              <a:buNone/>
              <a:defRPr sz="1102"/>
            </a:lvl6pPr>
            <a:lvl7pPr marL="3218328" indent="0">
              <a:buNone/>
              <a:defRPr sz="1102"/>
            </a:lvl7pPr>
            <a:lvl8pPr marL="3754715" indent="0">
              <a:buNone/>
              <a:defRPr sz="1102"/>
            </a:lvl8pPr>
            <a:lvl9pPr marL="4291103" indent="0">
              <a:buNone/>
              <a:defRPr sz="110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2"/>
            <a:ext cx="5943600" cy="566739"/>
          </a:xfrm>
        </p:spPr>
        <p:txBody>
          <a:bodyPr anchor="b"/>
          <a:lstStyle>
            <a:lvl1pPr algn="l">
              <a:defRPr sz="2299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799"/>
            </a:lvl1pPr>
            <a:lvl2pPr marL="536389" indent="0">
              <a:buNone/>
              <a:defRPr sz="3300"/>
            </a:lvl2pPr>
            <a:lvl3pPr marL="1072775" indent="0">
              <a:buNone/>
              <a:defRPr sz="2799"/>
            </a:lvl3pPr>
            <a:lvl4pPr marL="1609163" indent="0">
              <a:buNone/>
              <a:defRPr sz="2299"/>
            </a:lvl4pPr>
            <a:lvl5pPr marL="2145552" indent="0">
              <a:buNone/>
              <a:defRPr sz="2299"/>
            </a:lvl5pPr>
            <a:lvl6pPr marL="2681940" indent="0">
              <a:buNone/>
              <a:defRPr sz="2299"/>
            </a:lvl6pPr>
            <a:lvl7pPr marL="3218328" indent="0">
              <a:buNone/>
              <a:defRPr sz="2299"/>
            </a:lvl7pPr>
            <a:lvl8pPr marL="3754715" indent="0">
              <a:buNone/>
              <a:defRPr sz="2299"/>
            </a:lvl8pPr>
            <a:lvl9pPr marL="4291103" indent="0">
              <a:buNone/>
              <a:defRPr sz="2299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3"/>
          </a:xfrm>
        </p:spPr>
        <p:txBody>
          <a:bodyPr/>
          <a:lstStyle>
            <a:lvl1pPr marL="0" indent="0">
              <a:buNone/>
              <a:defRPr sz="1600"/>
            </a:lvl1pPr>
            <a:lvl2pPr marL="536389" indent="0">
              <a:buNone/>
              <a:defRPr sz="1400"/>
            </a:lvl2pPr>
            <a:lvl3pPr marL="1072775" indent="0">
              <a:buNone/>
              <a:defRPr sz="1200"/>
            </a:lvl3pPr>
            <a:lvl4pPr marL="1609163" indent="0">
              <a:buNone/>
              <a:defRPr sz="1102"/>
            </a:lvl4pPr>
            <a:lvl5pPr marL="2145552" indent="0">
              <a:buNone/>
              <a:defRPr sz="1102"/>
            </a:lvl5pPr>
            <a:lvl6pPr marL="2681940" indent="0">
              <a:buNone/>
              <a:defRPr sz="1102"/>
            </a:lvl6pPr>
            <a:lvl7pPr marL="3218328" indent="0">
              <a:buNone/>
              <a:defRPr sz="1102"/>
            </a:lvl7pPr>
            <a:lvl8pPr marL="3754715" indent="0">
              <a:buNone/>
              <a:defRPr sz="1102"/>
            </a:lvl8pPr>
            <a:lvl9pPr marL="4291103" indent="0">
              <a:buNone/>
              <a:defRPr sz="1102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107287" tIns="53643" rIns="107287" bIns="53643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107287" tIns="53643" rIns="107287" bIns="53643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1ADE5-F162-479A-AE9C-A803C9288C9C}" type="datetimeFigureOut">
              <a:rPr lang="ko-KR" altLang="en-US" smtClean="0"/>
              <a:pPr/>
              <a:t>2018-10-16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107287" tIns="53643" rIns="107287" bIns="5364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D32A6F-FC55-478A-9ED4-514DAAEBDA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72775" rtl="0" eaLnBrk="1" latinLnBrk="1" hangingPunct="1">
        <a:spcBef>
          <a:spcPct val="0"/>
        </a:spcBef>
        <a:buNone/>
        <a:defRPr sz="51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2291" indent="-402291" algn="l" defTabSz="1072775" rtl="0" eaLnBrk="1" latinLnBrk="1" hangingPunct="1">
        <a:spcBef>
          <a:spcPct val="20000"/>
        </a:spcBef>
        <a:buFont typeface="Arial" pitchFamily="34" charset="0"/>
        <a:buChar char="•"/>
        <a:defRPr sz="3799" kern="1200">
          <a:solidFill>
            <a:schemeClr val="tx1"/>
          </a:solidFill>
          <a:latin typeface="+mn-lt"/>
          <a:ea typeface="+mn-ea"/>
          <a:cs typeface="+mn-cs"/>
        </a:defRPr>
      </a:lvl1pPr>
      <a:lvl2pPr marL="871629" indent="-335242" algn="l" defTabSz="1072775" rtl="0" eaLnBrk="1" latinLnBrk="1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40969" indent="-268193" algn="l" defTabSz="1072775" rtl="0" eaLnBrk="1" latinLnBrk="1" hangingPunct="1">
        <a:spcBef>
          <a:spcPct val="20000"/>
        </a:spcBef>
        <a:buFont typeface="Arial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3pPr>
      <a:lvl4pPr marL="1877357" indent="-268193" algn="l" defTabSz="1072775" rtl="0" eaLnBrk="1" latinLnBrk="1" hangingPunct="1">
        <a:spcBef>
          <a:spcPct val="20000"/>
        </a:spcBef>
        <a:buFont typeface="Arial" pitchFamily="34" charset="0"/>
        <a:buChar char="–"/>
        <a:defRPr sz="2299" kern="1200">
          <a:solidFill>
            <a:schemeClr val="tx1"/>
          </a:solidFill>
          <a:latin typeface="+mn-lt"/>
          <a:ea typeface="+mn-ea"/>
          <a:cs typeface="+mn-cs"/>
        </a:defRPr>
      </a:lvl4pPr>
      <a:lvl5pPr marL="2413746" indent="-268193" algn="l" defTabSz="1072775" rtl="0" eaLnBrk="1" latinLnBrk="1" hangingPunct="1">
        <a:spcBef>
          <a:spcPct val="20000"/>
        </a:spcBef>
        <a:buFont typeface="Arial" pitchFamily="34" charset="0"/>
        <a:buChar char="»"/>
        <a:defRPr sz="2299" kern="1200">
          <a:solidFill>
            <a:schemeClr val="tx1"/>
          </a:solidFill>
          <a:latin typeface="+mn-lt"/>
          <a:ea typeface="+mn-ea"/>
          <a:cs typeface="+mn-cs"/>
        </a:defRPr>
      </a:lvl5pPr>
      <a:lvl6pPr marL="2950132" indent="-268193" algn="l" defTabSz="1072775" rtl="0" eaLnBrk="1" latinLnBrk="1" hangingPunct="1">
        <a:spcBef>
          <a:spcPct val="20000"/>
        </a:spcBef>
        <a:buFont typeface="Arial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6pPr>
      <a:lvl7pPr marL="3486523" indent="-268193" algn="l" defTabSz="1072775" rtl="0" eaLnBrk="1" latinLnBrk="1" hangingPunct="1">
        <a:spcBef>
          <a:spcPct val="20000"/>
        </a:spcBef>
        <a:buFont typeface="Arial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7pPr>
      <a:lvl8pPr marL="4022908" indent="-268193" algn="l" defTabSz="1072775" rtl="0" eaLnBrk="1" latinLnBrk="1" hangingPunct="1">
        <a:spcBef>
          <a:spcPct val="20000"/>
        </a:spcBef>
        <a:buFont typeface="Arial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8pPr>
      <a:lvl9pPr marL="4559296" indent="-268193" algn="l" defTabSz="1072775" rtl="0" eaLnBrk="1" latinLnBrk="1" hangingPunct="1">
        <a:spcBef>
          <a:spcPct val="20000"/>
        </a:spcBef>
        <a:buFont typeface="Arial" pitchFamily="34" charset="0"/>
        <a:buChar char="•"/>
        <a:defRPr sz="22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1pPr>
      <a:lvl2pPr marL="536389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2pPr>
      <a:lvl3pPr marL="1072775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3pPr>
      <a:lvl4pPr marL="1609163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4pPr>
      <a:lvl5pPr marL="2145552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5pPr>
      <a:lvl6pPr marL="2681940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6pPr>
      <a:lvl7pPr marL="3218328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7pPr>
      <a:lvl8pPr marL="3754715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8pPr>
      <a:lvl9pPr marL="4291103" algn="l" defTabSz="1072775" rtl="0" eaLnBrk="1" latinLnBrk="1" hangingPunct="1">
        <a:defRPr sz="210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그림 17" descr="그림1.png">
            <a:extLst>
              <a:ext uri="{FF2B5EF4-FFF2-40B4-BE49-F238E27FC236}">
                <a16:creationId xmlns:a16="http://schemas.microsoft.com/office/drawing/2014/main" xmlns="" id="{A8376EFC-ECD2-4D1C-A5A2-E0AAA000F48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 flipV="1">
            <a:off x="5785445" y="4357694"/>
            <a:ext cx="4120557" cy="2517441"/>
          </a:xfrm>
          <a:prstGeom prst="rect">
            <a:avLst/>
          </a:prstGeom>
        </p:spPr>
      </p:pic>
      <p:graphicFrame>
        <p:nvGraphicFramePr>
          <p:cNvPr id="17" name="개체 2">
            <a:extLst>
              <a:ext uri="{FF2B5EF4-FFF2-40B4-BE49-F238E27FC236}">
                <a16:creationId xmlns:a16="http://schemas.microsoft.com/office/drawing/2014/main" xmlns="" id="{573BA301-1988-43FF-A19F-AE27D4C5E4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" y="2"/>
          <a:ext cx="4108451" cy="2500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2" name="Image" r:id="rId4" imgW="16292063" imgH="13231746" progId="">
                  <p:embed/>
                </p:oleObj>
              </mc:Choice>
              <mc:Fallback>
                <p:oleObj name="Image" r:id="rId4" imgW="16292063" imgH="13231746" progId="">
                  <p:embed/>
                  <p:pic>
                    <p:nvPicPr>
                      <p:cNvPr id="17" name="개체 2">
                        <a:extLst>
                          <a:ext uri="{FF2B5EF4-FFF2-40B4-BE49-F238E27FC236}">
                            <a16:creationId xmlns:a16="http://schemas.microsoft.com/office/drawing/2014/main" xmlns="" id="{573BA301-1988-43FF-A19F-AE27D4C5E4B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2"/>
                        <a:ext cx="4108451" cy="25003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EB96C96-8B82-42D8-94D9-323B7235DDD2}"/>
              </a:ext>
            </a:extLst>
          </p:cNvPr>
          <p:cNvSpPr txBox="1"/>
          <p:nvPr/>
        </p:nvSpPr>
        <p:spPr>
          <a:xfrm>
            <a:off x="28575" y="2366634"/>
            <a:ext cx="9810784" cy="3286149"/>
          </a:xfrm>
          <a:prstGeom prst="rect">
            <a:avLst/>
          </a:prstGeom>
        </p:spPr>
        <p:txBody>
          <a:bodyPr lIns="99561" tIns="49781" rIns="99561" bIns="49781">
            <a:scene3d>
              <a:camera prst="orthographicFront"/>
              <a:lightRig rig="threePt" dir="t"/>
            </a:scene3d>
            <a:sp3d>
              <a:bevelT w="1270"/>
              <a:bevelB w="3810"/>
            </a:sp3d>
          </a:bodyPr>
          <a:lstStyle>
            <a:defPPr>
              <a:defRPr lang="ko-KR"/>
            </a:defPPr>
            <a:lvl1pPr>
              <a:spcBef>
                <a:spcPct val="0"/>
              </a:spcBef>
              <a:defRPr sz="1100" b="1">
                <a:solidFill>
                  <a:schemeClr val="tx1">
                    <a:lumMod val="75000"/>
                    <a:lumOff val="25000"/>
                  </a:schemeClr>
                </a:solidFill>
                <a:latin typeface="Yoon 윤고딕 530_TT" pitchFamily="18" charset="-127"/>
                <a:ea typeface="Yoon 윤고딕 530_TT" pitchFamily="18" charset="-127"/>
                <a:cs typeface="조선일보명조" pitchFamily="18" charset="-127"/>
              </a:defRPr>
            </a:lvl1pPr>
          </a:lstStyle>
          <a:p>
            <a:pPr algn="ctr" defTabSz="995605">
              <a:defRPr/>
            </a:pPr>
            <a:r>
              <a:rPr lang="ko-KR" altLang="en-US" sz="88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시군명</a:t>
            </a:r>
            <a:r>
              <a:rPr lang="ko-KR" altLang="en-US" sz="8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써주세요</a:t>
            </a:r>
            <a:r>
              <a:rPr lang="en-US" altLang="ko-KR" sz="8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</a:t>
            </a:r>
          </a:p>
          <a:p>
            <a:pPr algn="ctr" defTabSz="995605">
              <a:defRPr/>
            </a:pPr>
            <a:r>
              <a:rPr lang="ko-KR" altLang="en-US" sz="13798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선수단 차량</a:t>
            </a:r>
            <a:endParaRPr lang="en-US" altLang="ko-KR" sz="13798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xmlns="" id="{B610F10E-D5AF-45F2-97F9-63CC3FBA906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880" y="603823"/>
            <a:ext cx="3872336" cy="159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212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5</Words>
  <Application>Microsoft Office PowerPoint</Application>
  <PresentationFormat>A4 용지(210x297mm)</PresentationFormat>
  <Paragraphs>2</Paragraphs>
  <Slides>1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Office 테마</vt:lpstr>
      <vt:lpstr>Image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AutoBVT</cp:lastModifiedBy>
  <cp:revision>24</cp:revision>
  <cp:lastPrinted>2018-10-02T02:00:55Z</cp:lastPrinted>
  <dcterms:created xsi:type="dcterms:W3CDTF">2017-08-02T01:48:09Z</dcterms:created>
  <dcterms:modified xsi:type="dcterms:W3CDTF">2018-10-16T05:47:24Z</dcterms:modified>
</cp:coreProperties>
</file>