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0210-F8EA-4708-8512-80A9FC5425EF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1D9E-DDDC-4EDF-A926-33BF0645FA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84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C39C-707B-4D78-8910-7AAA896CCACA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5121-9EBF-4C0A-8746-7AAB1447D0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0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5121-9EBF-4C0A-8746-7AAB1447D00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62E-2121-401A-8E63-93B2DF9B1C04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1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162E-2121-401A-8E63-93B2DF9B1C04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2015&#45380;\&#51228;48&#54924;&#45824;&#53685;&#47161;&#44592;&#51204;&#44397;&#46321;&#49328;&#45824;&#54924;\&#45824;&#54924;&#44508;&#51221;&#46321;(2015&#45380;&#49688;&#51221;)\&#51228;&#49464;&#46041;&#44592;&#49324;&#50857;.wm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Masters\Desktop\KakaoTalk_20170426_18351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3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83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66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제세동기사용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68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5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5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95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5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화면 슬라이드 쇼(4:3)</PresentationFormat>
  <Paragraphs>21</Paragraphs>
  <Slides>12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capro_mp</dc:creator>
  <cp:lastModifiedBy>Masters</cp:lastModifiedBy>
  <cp:revision>9</cp:revision>
  <dcterms:created xsi:type="dcterms:W3CDTF">2012-02-25T03:01:03Z</dcterms:created>
  <dcterms:modified xsi:type="dcterms:W3CDTF">2017-04-27T02:20:56Z</dcterms:modified>
</cp:coreProperties>
</file>